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Fundtos: Crowdfunding on the Aptos Blockchain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Fundtos is a next-generation crowdfunding platform built on the Aptos blockchain, offering transparency, speed, and security for both social good and business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6004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Leveraging the Aptos Blockchain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Aptos blockchain delivers high throughput and scalability, enabling Fundtos to handle a large volume of transactions and user activity.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Aptos's advanced security features ensure the safety of funds and protect against fraud and manipulation.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10289"/>
            <a:ext cx="7407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 with Move and ReactJS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143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69939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0479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backend is built using Move, a secure and efficient programming language designed for blockchain development.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143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699391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14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ReactJS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0479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frontend utilizes ReactJS, a popular and flexible JavaScript library for building user-friendly and interactive interfaces.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75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Supporting Social Good and Business Crowdfunding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25309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59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Social Good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50162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Fundtos empowers individuals and organizations to raise funds for impactful social initiatives, fostering a sense of community and positive change.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25309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659743"/>
            <a:ext cx="3093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Crowdfunding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50162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Entrepreneurs and businesses can utilize Fundtos to access capital, launch innovative projects, and expand their reach.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596860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Addressing Current Crowdfunding Challenges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3" y="2235875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093" y="2975967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Fees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0093" y="3433167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Fundtos minimizes transaction fees, allowing campaigns to retain a larger portion of raised funds.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591" y="2235875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591" y="2975967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Transparency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591" y="3433167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blockchain provides a transparent and immutable record of all transactions, ensuring accountability and trust.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5420558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093" y="6160651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Slow Transfers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0093" y="6617851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Aptos's fast transaction speeds facilitate quick and efficient fund disbursement to campaign creators.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637567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 and Secure Fund Transfers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Instant Transactions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Aptos's fast transaction speeds enable near-instant fund transfers between donors and campaigns.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Network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Aptos blockchain utilizes robust cryptography and security measures to protect against unauthorized access and fraudulent activities.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Immutable Records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transactions are permanently recorded on the blockchain, ensuring a tamper-proof and auditable record.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418" y="986195"/>
            <a:ext cx="9638467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Roadmap and Growth Opportunities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672" y="1979652"/>
            <a:ext cx="2190036" cy="1722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44779" y="2876074"/>
            <a:ext cx="103703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285542" y="2321243"/>
            <a:ext cx="206121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285542" y="2740223"/>
            <a:ext cx="2061210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Authentication: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Verification through Zk. 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5140166" y="3716536"/>
            <a:ext cx="8763357" cy="11430"/>
          </a:xfrm>
          <a:prstGeom prst="roundRect">
            <a:avLst>
              <a:gd name="adj" fmla="val 712366"/>
            </a:avLst>
          </a:prstGeom>
          <a:solidFill>
            <a:srgbClr val="C7C7D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54" y="3750350"/>
            <a:ext cx="4380190" cy="17222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3468" y="4417576"/>
            <a:ext cx="12632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380678" y="3944183"/>
            <a:ext cx="7009328" cy="908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Tokenomics:</a:t>
            </a:r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Introduce our tokenomics and expand our ecosystem globally. 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380678" y="4968716"/>
            <a:ext cx="700932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6235303" y="5487233"/>
            <a:ext cx="7668220" cy="11430"/>
          </a:xfrm>
          <a:prstGeom prst="roundRect">
            <a:avLst>
              <a:gd name="adj" fmla="val 712366"/>
            </a:avLst>
          </a:prstGeom>
          <a:solidFill>
            <a:srgbClr val="C7C7D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8" y="5521047"/>
            <a:ext cx="6570345" cy="172223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1920" y="6188273"/>
            <a:ext cx="129421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7475696" y="5866209"/>
            <a:ext cx="6282452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Equity-based seed funding: </a:t>
            </a:r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Investors receive shares of the business in exchange for the investment fund.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7475696" y="6587966"/>
            <a:ext cx="628245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2025-01-11T07:18:39Z</dcterms:created>
  <dcterms:modified xsi:type="dcterms:W3CDTF">2025-01-11T07:18:39Z</dcterms:modified>
</cp:coreProperties>
</file>